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07" r:id="rId1"/>
  </p:sldMasterIdLst>
  <p:notesMasterIdLst>
    <p:notesMasterId r:id="rId4"/>
  </p:notesMasterIdLst>
  <p:sldIdLst>
    <p:sldId id="259" r:id="rId2"/>
    <p:sldId id="260" r:id="rId3"/>
  </p:sldIdLst>
  <p:sldSz cx="9144000" cy="5143500" type="screen16x9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5" clrIdx="0"/>
  <p:cmAuthor id="1" name="CREAMER, Penny" initials="CP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9721C"/>
    <a:srgbClr val="FF3300"/>
    <a:srgbClr val="3333FF"/>
    <a:srgbClr val="F6C0D8"/>
    <a:srgbClr val="F5E399"/>
    <a:srgbClr val="A50021"/>
    <a:srgbClr val="BC8F00"/>
    <a:srgbClr val="7B4435"/>
    <a:srgbClr val="458A22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7092" autoAdjust="0"/>
    <p:restoredTop sz="94660"/>
  </p:normalViewPr>
  <p:slideViewPr>
    <p:cSldViewPr>
      <p:cViewPr>
        <p:scale>
          <a:sx n="70" d="100"/>
          <a:sy n="70" d="100"/>
        </p:scale>
        <p:origin x="-941" y="-403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6499"/>
            <a:ext cx="538861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6911ABB-6BCA-435C-B6D2-45ABF58786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27323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9AC5A-E028-47EF-8AA1-ECB58D26E395}" type="datetime1">
              <a:rPr lang="en-US" altLang="en-US" smtClean="0"/>
              <a:pPr/>
              <a:t>11/4/2023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Penny Creamer  - Trương Thị Kim Oanh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ABF6-AEB6-4847-861D-99809D1EDA3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596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15CF-7264-481E-9CEA-19FC24118377}" type="datetime1">
              <a:rPr lang="en-US" altLang="en-US" smtClean="0"/>
              <a:pPr/>
              <a:t>11/4/2023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Penny Creamer  - Trương Thị Kim Oanh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D7BDD-7EE8-4F4D-809D-2BF1D1081B6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2228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A24E-63EB-4392-B31C-45447E5BF650}" type="datetime1">
              <a:rPr lang="en-US" altLang="en-US" smtClean="0"/>
              <a:pPr/>
              <a:t>11/4/2023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Penny Creamer  - Trương Thị Kim Oanh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4501-6C1A-49A7-8720-5CA565EF302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880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523C-73E7-4059-A780-9090D594C2B0}" type="datetime1">
              <a:rPr lang="en-US" altLang="en-US" smtClean="0"/>
              <a:pPr/>
              <a:t>11/4/2023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Penny Creamer  - Trương Thị Kim Oanh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A620C-5D94-4DC4-B64A-222EA67D0DE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1065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5D0C-7556-474B-9A30-6FEE7A8B22F4}" type="datetime1">
              <a:rPr lang="en-US" altLang="en-US" smtClean="0"/>
              <a:pPr/>
              <a:t>11/4/2023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Penny Creamer  - Trương Thị Kim Oanh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B3301-2864-4F68-B633-567024BA229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6540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5D364-DB96-4728-B29A-F65259A2F2F4}" type="datetime1">
              <a:rPr lang="en-US" altLang="en-US" smtClean="0"/>
              <a:pPr/>
              <a:t>11/4/2023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Penny Creamer  - Trương Thị Kim Oanh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8758-6271-49B7-BEC9-4FC17FE4878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5594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F4D85-27CF-43F8-8EC4-23E968B33426}" type="datetime1">
              <a:rPr lang="en-US" altLang="en-US" smtClean="0"/>
              <a:pPr/>
              <a:t>11/4/2023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Penny Creamer  - Trương Thị Kim Oanh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4963E-CCDD-4CBB-AFAB-DBE373E2596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963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49EC-2D06-4D48-A344-80F95C82573D}" type="datetime1">
              <a:rPr lang="en-US" altLang="en-US" smtClean="0"/>
              <a:pPr/>
              <a:t>11/4/2023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Penny Creamer  - Trương Thị Kim Oanh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22BD-C817-4AE7-8B0A-4DD00945515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5809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6BC1-1E93-4095-B9A0-FFD9C185DE9E}" type="datetime1">
              <a:rPr lang="en-US" altLang="en-US" smtClean="0"/>
              <a:pPr/>
              <a:t>11/4/2023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Penny Creamer  - Trương Thị Kim Oanh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2080-4360-4330-AD69-33AA9E4DD92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2588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3BC2-DA14-4F50-B38B-A5BCD8D3CDF2}" type="datetime1">
              <a:rPr lang="en-US" altLang="en-US" smtClean="0"/>
              <a:pPr/>
              <a:t>11/4/2023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Penny Creamer  - Trương Thị Kim Oanh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52B7-E0CE-473E-8251-74E5D54E8AD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405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E9ACA-6F5F-4C51-BF5A-050490F49D88}" type="datetime1">
              <a:rPr lang="en-US" altLang="en-US" smtClean="0"/>
              <a:pPr/>
              <a:t>11/4/2023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Penny Creamer  - Trương Thị Kim Oanh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CB6E-2AE5-474B-9DDE-EFE0B3DA2F2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244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03D11-7539-4222-B4BF-3218D4B66949}" type="datetime1">
              <a:rPr lang="en-US" altLang="en-US" smtClean="0"/>
              <a:pPr/>
              <a:t>11/4/2023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Penny Creamer  - Trương Thị Kim Oanh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09712-8733-4D7D-A4B0-D42CB381D3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626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523C-73E7-4059-A780-9090D594C2B0}" type="datetime1">
              <a:rPr lang="en-US" altLang="en-US" smtClean="0"/>
              <a:pPr/>
              <a:t>11/4/2023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A620C-5D94-4DC4-B64A-222EA67D0DEE}" type="slidenum">
              <a:rPr lang="en-US" altLang="en-US" smtClean="0"/>
              <a:pPr/>
              <a:t>1</a:t>
            </a:fld>
            <a:endParaRPr lang="en-US" alt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/>
        </p:blipFill>
        <p:spPr bwMode="auto">
          <a:xfrm>
            <a:off x="0" y="27214"/>
            <a:ext cx="9144000" cy="5136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1371600" y="57150"/>
            <a:ext cx="64317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ỦY BAN NHÂN DÂN QUẬN TÂN BÌNH</a:t>
            </a:r>
          </a:p>
          <a:p>
            <a:pPr algn="ctr"/>
            <a:r>
              <a:rPr lang="en-US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TRƯỜNG MẦM NON 15</a:t>
            </a:r>
            <a:endParaRPr lang="vi-VN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895350"/>
            <a:ext cx="9144000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smtClean="0">
                <a:solidFill>
                  <a:srgbClr val="39721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TUYÊN TRUYỀN</a:t>
            </a:r>
          </a:p>
          <a:p>
            <a:pPr algn="ctr">
              <a:defRPr/>
            </a:pPr>
            <a:r>
              <a:rPr lang="en-US" sz="36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Tuyên truyền phòng chống HIV/AIDS </a:t>
            </a:r>
          </a:p>
          <a:p>
            <a:pPr algn="ctr">
              <a:defRPr/>
            </a:pPr>
            <a:r>
              <a:rPr lang="en-US" sz="36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Năm 2023</a:t>
            </a:r>
            <a:endParaRPr lang="en-US" sz="3600" b="1" dirty="0">
              <a:solidFill>
                <a:srgbClr val="000F2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81200" y="3562350"/>
            <a:ext cx="61352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smtClean="0"/>
              <a:t>Tân Bình, ngày </a:t>
            </a:r>
            <a:r>
              <a:rPr lang="en-US" sz="2400" b="1" smtClean="0"/>
              <a:t>10</a:t>
            </a:r>
            <a:r>
              <a:rPr lang="en-US" sz="2400" b="1" smtClean="0"/>
              <a:t> </a:t>
            </a:r>
            <a:r>
              <a:rPr lang="en-US" sz="2400" b="1" smtClean="0"/>
              <a:t>tháng </a:t>
            </a:r>
            <a:r>
              <a:rPr lang="en-US" sz="2400" b="1" smtClean="0"/>
              <a:t>0</a:t>
            </a:r>
            <a:r>
              <a:rPr lang="en-US" sz="2400" b="1"/>
              <a:t>4</a:t>
            </a:r>
            <a:r>
              <a:rPr lang="en-US" sz="2400" b="1" smtClean="0"/>
              <a:t> </a:t>
            </a:r>
            <a:r>
              <a:rPr lang="en-US" sz="2400" b="1" smtClean="0"/>
              <a:t>năm 2023</a:t>
            </a: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196761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523C-73E7-4059-A780-9090D594C2B0}" type="datetime1">
              <a:rPr lang="en-US" altLang="en-US" smtClean="0"/>
              <a:pPr/>
              <a:t>11/4/2023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A620C-5D94-4DC4-B64A-222EA67D0DEE}" type="slidenum">
              <a:rPr lang="en-US" altLang="en-US" smtClean="0"/>
              <a:pPr/>
              <a:t>2</a:t>
            </a:fld>
            <a:endParaRPr lang="en-US" altLang="en-US"/>
          </a:p>
        </p:txBody>
      </p:sp>
      <p:pic>
        <p:nvPicPr>
          <p:cNvPr id="1026" name="Picture 2" descr="PowerPoint Nền máy tính bài Thuyết trình Chiếu Doc - powerpoint khung png  tải về - Miễn phí trong suốt Máy Tính Nền png Tải về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050"/>
            <a:ext cx="9144000" cy="516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1771" y="590550"/>
            <a:ext cx="9144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NHIỆT LIỆT HƯỞNG ỨNG </a:t>
            </a:r>
            <a:r>
              <a:rPr lang="en-US" sz="36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PHÒNG</a:t>
            </a:r>
            <a:r>
              <a:rPr lang="en-US" sz="36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, CHỐNG HIV/ AIDS NĂM </a:t>
            </a:r>
            <a:r>
              <a:rPr lang="en-US" sz="36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2023</a:t>
            </a:r>
            <a:endParaRPr lang="en-US" sz="3600" b="1" dirty="0">
              <a:solidFill>
                <a:srgbClr val="000F2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787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10542</TotalTime>
  <Words>45</Words>
  <Application>Microsoft Office PowerPoint</Application>
  <PresentationFormat>On-screen Show (16:9)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CÁC NGUYÊN TẮC CƠ BẢN VÀ QUI TRÌNH XÂY DỰNG</dc:title>
  <dc:creator>OEM</dc:creator>
  <cp:lastModifiedBy>Admin</cp:lastModifiedBy>
  <cp:revision>725</cp:revision>
  <cp:lastPrinted>2019-11-04T09:51:27Z</cp:lastPrinted>
  <dcterms:created xsi:type="dcterms:W3CDTF">2008-04-02T07:06:34Z</dcterms:created>
  <dcterms:modified xsi:type="dcterms:W3CDTF">2023-04-11T05:48:39Z</dcterms:modified>
</cp:coreProperties>
</file>